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type="screen4x3" cy="6858000" cx="9144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 horzBarState="maximized">
    <p:restoredLeft sz="179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32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tableStyles" Target="tableStyles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585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zh-CN" lang="ru-RU" smtClean="0"/>
              <a:t>Образец подзаголовка</a:t>
            </a:r>
            <a:endParaRPr dirty="0" lang="en-US"/>
          </a:p>
        </p:txBody>
      </p:sp>
      <p:sp>
        <p:nvSpPr>
          <p:cNvPr id="104858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58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12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596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59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59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01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0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0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17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zh-CN" lang="ru-RU" smtClean="0"/>
              <a:t>Образец текста</a:t>
            </a:r>
          </a:p>
        </p:txBody>
      </p:sp>
      <p:sp>
        <p:nvSpPr>
          <p:cNvPr id="104861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22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23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2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2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28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zh-CN" lang="ru-RU" smtClean="0"/>
              <a:t>Образец текста</a:t>
            </a:r>
          </a:p>
        </p:txBody>
      </p:sp>
      <p:sp>
        <p:nvSpPr>
          <p:cNvPr id="1048629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3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zh-CN" lang="ru-RU" smtClean="0"/>
              <a:t>Образец текста</a:t>
            </a:r>
          </a:p>
        </p:txBody>
      </p:sp>
      <p:sp>
        <p:nvSpPr>
          <p:cNvPr id="1048631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3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3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59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59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58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zh-CN" lang="ru-RU" smtClean="0"/>
              <a:t>Образец текста</a:t>
            </a:r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06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zh-CN" lang="ru-RU" smtClean="0"/>
              <a:t>Вставка рисунка</a:t>
            </a:r>
            <a:endParaRPr dirty="0" lang="en-US"/>
          </a:p>
        </p:txBody>
      </p:sp>
      <p:sp>
        <p:nvSpPr>
          <p:cNvPr id="1048607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zh-CN" lang="ru-RU" smtClean="0"/>
              <a:t>Образец текста</a:t>
            </a:r>
          </a:p>
        </p:txBody>
      </p:sp>
      <p:sp>
        <p:nvSpPr>
          <p:cNvPr id="104860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0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7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136071" y="0"/>
            <a:ext cx="6871857" cy="6858000"/>
          </a:xfrm>
          <a:prstGeom prst="rect"/>
        </p:spPr>
      </p:pic>
      <p:sp>
        <p:nvSpPr>
          <p:cNvPr id="1048647" name=""/>
          <p:cNvSpPr txBox="1"/>
          <p:nvPr/>
        </p:nvSpPr>
        <p:spPr>
          <a:xfrm>
            <a:off x="1136071" y="6347458"/>
            <a:ext cx="7129427" cy="510541"/>
          </a:xfrm>
          <a:prstGeom prst="rect"/>
        </p:spPr>
        <p:txBody>
          <a:bodyPr rtlCol="0" wrap="square">
            <a:spAutoFit/>
          </a:bodyPr>
          <a:p>
            <a:r>
              <a:rPr sz="2800" lang="ru">
                <a:solidFill>
                  <a:srgbClr val="000080"/>
                </a:solidFill>
              </a:rPr>
              <a:t>И</a:t>
            </a:r>
            <a:r>
              <a:rPr sz="2800" lang="ru">
                <a:solidFill>
                  <a:srgbClr val="000080"/>
                </a:solidFill>
              </a:rPr>
              <a:t>н</a:t>
            </a:r>
            <a:r>
              <a:rPr sz="2800" lang="ru">
                <a:solidFill>
                  <a:srgbClr val="000080"/>
                </a:solidFill>
              </a:rPr>
              <a:t>т</a:t>
            </a:r>
            <a:r>
              <a:rPr sz="2800" lang="ru">
                <a:solidFill>
                  <a:srgbClr val="000080"/>
                </a:solidFill>
              </a:rPr>
              <a:t>е</a:t>
            </a:r>
            <a:r>
              <a:rPr sz="2800" lang="ru">
                <a:solidFill>
                  <a:srgbClr val="000080"/>
                </a:solidFill>
              </a:rPr>
              <a:t>р</a:t>
            </a:r>
            <a:r>
              <a:rPr sz="2800" lang="ru">
                <a:solidFill>
                  <a:srgbClr val="000080"/>
                </a:solidFill>
              </a:rPr>
              <a:t>а</a:t>
            </a:r>
            <a:r>
              <a:rPr sz="2800" lang="ru">
                <a:solidFill>
                  <a:srgbClr val="000080"/>
                </a:solidFill>
              </a:rPr>
              <a:t>к</a:t>
            </a:r>
            <a:r>
              <a:rPr sz="2800" lang="ru">
                <a:solidFill>
                  <a:srgbClr val="000080"/>
                </a:solidFill>
              </a:rPr>
              <a:t>т</a:t>
            </a:r>
            <a:r>
              <a:rPr sz="2800" lang="ru">
                <a:solidFill>
                  <a:srgbClr val="000080"/>
                </a:solidFill>
              </a:rPr>
              <a:t>и</a:t>
            </a:r>
            <a:r>
              <a:rPr sz="2800" lang="ru">
                <a:solidFill>
                  <a:srgbClr val="000080"/>
                </a:solidFill>
              </a:rPr>
              <a:t>в</a:t>
            </a:r>
            <a:r>
              <a:rPr sz="2800" lang="ru">
                <a:solidFill>
                  <a:srgbClr val="000080"/>
                </a:solidFill>
              </a:rPr>
              <a:t>н</a:t>
            </a:r>
            <a:r>
              <a:rPr sz="2800" lang="ru">
                <a:solidFill>
                  <a:srgbClr val="000080"/>
                </a:solidFill>
              </a:rPr>
              <a:t>о</a:t>
            </a:r>
            <a:r>
              <a:rPr sz="2800" lang="ru">
                <a:solidFill>
                  <a:srgbClr val="000080"/>
                </a:solidFill>
              </a:rPr>
              <a:t>е</a:t>
            </a:r>
            <a:r>
              <a:rPr altLang="ru" sz="2800" lang="en-US">
                <a:solidFill>
                  <a:srgbClr val="000080"/>
                </a:solidFill>
              </a:rPr>
              <a:t> </a:t>
            </a:r>
            <a:r>
              <a:rPr altLang="ru" sz="2800" lang="ru">
                <a:solidFill>
                  <a:srgbClr val="000080"/>
                </a:solidFill>
              </a:rPr>
              <a:t>з</a:t>
            </a:r>
            <a:r>
              <a:rPr altLang="ru" sz="2800" lang="ru">
                <a:solidFill>
                  <a:srgbClr val="000080"/>
                </a:solidFill>
              </a:rPr>
              <a:t>а</a:t>
            </a:r>
            <a:r>
              <a:rPr altLang="ru" sz="2800" lang="ru">
                <a:solidFill>
                  <a:srgbClr val="000080"/>
                </a:solidFill>
              </a:rPr>
              <a:t>н</a:t>
            </a:r>
            <a:r>
              <a:rPr altLang="ru" sz="2800" lang="ru">
                <a:solidFill>
                  <a:srgbClr val="000080"/>
                </a:solidFill>
              </a:rPr>
              <a:t>я</a:t>
            </a:r>
            <a:r>
              <a:rPr altLang="ru" sz="2800" lang="ru">
                <a:solidFill>
                  <a:srgbClr val="000080"/>
                </a:solidFill>
              </a:rPr>
              <a:t>т</a:t>
            </a:r>
            <a:r>
              <a:rPr altLang="ru" sz="2800" lang="ru">
                <a:solidFill>
                  <a:srgbClr val="000080"/>
                </a:solidFill>
              </a:rPr>
              <a:t>и</a:t>
            </a:r>
            <a:r>
              <a:rPr altLang="ru" sz="2800" lang="ru">
                <a:solidFill>
                  <a:srgbClr val="000080"/>
                </a:solidFill>
              </a:rPr>
              <a:t>е</a:t>
            </a:r>
            <a:r>
              <a:rPr altLang="ru" sz="2800" lang="en-US">
                <a:solidFill>
                  <a:srgbClr val="000080"/>
                </a:solidFill>
              </a:rPr>
              <a:t> </a:t>
            </a:r>
            <a:r>
              <a:rPr altLang="ru" sz="2800" lang="ru">
                <a:solidFill>
                  <a:srgbClr val="000080"/>
                </a:solidFill>
              </a:rPr>
              <a:t>д</a:t>
            </a:r>
            <a:r>
              <a:rPr altLang="ru" sz="2800" lang="ru">
                <a:solidFill>
                  <a:srgbClr val="000080"/>
                </a:solidFill>
              </a:rPr>
              <a:t>л</a:t>
            </a:r>
            <a:r>
              <a:rPr altLang="ru" sz="2800" lang="ru">
                <a:solidFill>
                  <a:srgbClr val="000080"/>
                </a:solidFill>
              </a:rPr>
              <a:t>я</a:t>
            </a:r>
            <a:r>
              <a:rPr altLang="ru" sz="2800" lang="en-US">
                <a:solidFill>
                  <a:srgbClr val="000080"/>
                </a:solidFill>
              </a:rPr>
              <a:t> </a:t>
            </a:r>
            <a:r>
              <a:rPr altLang="ru" sz="2800" lang="ru">
                <a:solidFill>
                  <a:srgbClr val="000080"/>
                </a:solidFill>
              </a:rPr>
              <a:t>д</a:t>
            </a:r>
            <a:r>
              <a:rPr altLang="ru" sz="2800" lang="ru">
                <a:solidFill>
                  <a:srgbClr val="000080"/>
                </a:solidFill>
              </a:rPr>
              <a:t>е</a:t>
            </a:r>
            <a:r>
              <a:rPr altLang="ru" sz="2800" lang="ru">
                <a:solidFill>
                  <a:srgbClr val="000080"/>
                </a:solidFill>
              </a:rPr>
              <a:t>т</a:t>
            </a:r>
            <a:r>
              <a:rPr altLang="ru" sz="2800" lang="ru">
                <a:solidFill>
                  <a:srgbClr val="000080"/>
                </a:solidFill>
              </a:rPr>
              <a:t>е</a:t>
            </a:r>
            <a:r>
              <a:rPr altLang="ru" sz="2800" lang="ru">
                <a:solidFill>
                  <a:srgbClr val="000080"/>
                </a:solidFill>
              </a:rPr>
              <a:t>й</a:t>
            </a:r>
            <a:r>
              <a:rPr altLang="ru" sz="2800" lang="en-US">
                <a:solidFill>
                  <a:srgbClr val="000080"/>
                </a:solidFill>
              </a:rPr>
              <a:t> </a:t>
            </a:r>
            <a:r>
              <a:rPr altLang="ru" sz="2800" lang="en-US">
                <a:solidFill>
                  <a:srgbClr val="000080"/>
                </a:solidFill>
              </a:rPr>
              <a:t>3</a:t>
            </a:r>
            <a:r>
              <a:rPr altLang="ru" sz="2800" lang="en-US">
                <a:solidFill>
                  <a:srgbClr val="000080"/>
                </a:solidFill>
              </a:rPr>
              <a:t> </a:t>
            </a:r>
            <a:r>
              <a:rPr altLang="ru" sz="2800" lang="ru">
                <a:solidFill>
                  <a:srgbClr val="000080"/>
                </a:solidFill>
              </a:rPr>
              <a:t>л</a:t>
            </a:r>
            <a:r>
              <a:rPr altLang="ru" sz="2800" lang="ru">
                <a:solidFill>
                  <a:srgbClr val="000080"/>
                </a:solidFill>
              </a:rPr>
              <a:t>е</a:t>
            </a:r>
            <a:r>
              <a:rPr altLang="ru" sz="2800" lang="ru">
                <a:solidFill>
                  <a:srgbClr val="000080"/>
                </a:solidFill>
              </a:rPr>
              <a:t>т</a:t>
            </a:r>
            <a:endParaRPr sz="2800" lang="ru-RU">
              <a:solidFill>
                <a:srgbClr val="00008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880423" y="0"/>
            <a:ext cx="7025245" cy="6858000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136072" y="0"/>
            <a:ext cx="6871856" cy="6858000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136071" y="0"/>
            <a:ext cx="6871857" cy="6858000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136072" y="0"/>
            <a:ext cx="6871856" cy="6858000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136071" y="0"/>
            <a:ext cx="6871857" cy="685800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136072" y="0"/>
            <a:ext cx="6871856" cy="685800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136072" y="0"/>
            <a:ext cx="6871856" cy="6858000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136072" y="0"/>
            <a:ext cx="6871856" cy="6858000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136071" y="0"/>
            <a:ext cx="6871857" cy="6858000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Office</Application>
  <ScaleCrop>0</ScaleCrop>
  <LinksUpToDate>0</LinksUpToDate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SM-J260F</dc:creator>
  <dcterms:created xsi:type="dcterms:W3CDTF">2015-05-11T13:36:16Z</dcterms:created>
  <dcterms:modified xsi:type="dcterms:W3CDTF">2020-05-15T11:02:30Z</dcterms:modified>
</cp:coreProperties>
</file>